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055" r:id="rId1"/>
  </p:sldMasterIdLst>
  <p:notesMasterIdLst>
    <p:notesMasterId r:id="rId14"/>
  </p:notesMasterIdLst>
  <p:sldIdLst>
    <p:sldId id="256" r:id="rId2"/>
    <p:sldId id="257" r:id="rId3"/>
    <p:sldId id="258" r:id="rId4"/>
    <p:sldId id="260" r:id="rId5"/>
    <p:sldId id="261" r:id="rId6"/>
    <p:sldId id="262" r:id="rId7"/>
    <p:sldId id="267" r:id="rId8"/>
    <p:sldId id="270" r:id="rId9"/>
    <p:sldId id="272" r:id="rId10"/>
    <p:sldId id="271" r:id="rId11"/>
    <p:sldId id="268" r:id="rId12"/>
    <p:sldId id="269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704"/>
    <p:restoredTop sz="81397"/>
  </p:normalViewPr>
  <p:slideViewPr>
    <p:cSldViewPr snapToGrid="0" snapToObjects="1">
      <p:cViewPr>
        <p:scale>
          <a:sx n="85" d="100"/>
          <a:sy n="85" d="100"/>
        </p:scale>
        <p:origin x="144" y="5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53B14E-6623-CB43-A2DE-4A35AF63B7DC}" type="datetimeFigureOut">
              <a:rPr lang="en-US" smtClean="0"/>
              <a:t>5/31/17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F6B9DC-92F8-E444-AD45-0A783F1263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410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6B9DC-92F8-E444-AD45-0A783F12631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282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6B9DC-92F8-E444-AD45-0A783F12631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9917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smtClean="0"/>
              <a:t>Just JS demo </a:t>
            </a:r>
          </a:p>
          <a:p>
            <a:pPr marL="628650" lvl="1" indent="-171450">
              <a:buFontTx/>
              <a:buChar char="-"/>
            </a:pPr>
            <a:r>
              <a:rPr lang="en-AU" baseline="0" dirty="0" smtClean="0"/>
              <a:t>A </a:t>
            </a:r>
            <a:r>
              <a:rPr lang="en-AU" baseline="0" dirty="0" err="1" smtClean="0"/>
              <a:t>js</a:t>
            </a:r>
            <a:r>
              <a:rPr lang="en-AU" baseline="0" dirty="0" smtClean="0"/>
              <a:t> file (hard to reason about)</a:t>
            </a:r>
          </a:p>
          <a:p>
            <a:pPr marL="628650" lvl="1" indent="-171450">
              <a:buFontTx/>
              <a:buChar char="-"/>
            </a:pPr>
            <a:r>
              <a:rPr lang="en-AU" baseline="0" smtClean="0"/>
              <a:t>Simple bugs can be hard to find</a:t>
            </a:r>
            <a:endParaRPr lang="en-AU" baseline="0" dirty="0" smtClean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aseline="0" dirty="0" smtClean="0"/>
              <a:t>New features: Don</a:t>
            </a:r>
            <a:r>
              <a:rPr lang="en-AU" baseline="0" dirty="0" smtClean="0"/>
              <a:t>e in the last year alone!</a:t>
            </a:r>
          </a:p>
          <a:p>
            <a:pPr marL="171450" lvl="0" indent="-171450">
              <a:buFontTx/>
              <a:buChar char="-"/>
            </a:pPr>
            <a:endParaRPr lang="en-AU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6B9DC-92F8-E444-AD45-0A783F12631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6825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6B9DC-92F8-E444-AD45-0A783F12631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4716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6B9DC-92F8-E444-AD45-0A783F12631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1148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en-AU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AU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5/31/17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44950136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5/31/17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58942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en-AU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5/31/17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007271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5/31/17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50172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en-AU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5/31/17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21233275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5/31/17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0202581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en-AU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5/31/17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111684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5/31/17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01833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5/31/17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51902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AU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5/31/17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30347369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AU" smtClean="0"/>
              <a:t>Drag picture to placeholder or click icon to add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AU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5/31/17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16415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AU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5/31/17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961830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56" r:id="rId1"/>
    <p:sldLayoutId id="2147484057" r:id="rId2"/>
    <p:sldLayoutId id="2147484058" r:id="rId3"/>
    <p:sldLayoutId id="2147484059" r:id="rId4"/>
    <p:sldLayoutId id="2147484060" r:id="rId5"/>
    <p:sldLayoutId id="2147484061" r:id="rId6"/>
    <p:sldLayoutId id="2147484062" r:id="rId7"/>
    <p:sldLayoutId id="2147484063" r:id="rId8"/>
    <p:sldLayoutId id="2147484064" r:id="rId9"/>
    <p:sldLayoutId id="2147484065" r:id="rId10"/>
    <p:sldLayoutId id="214748406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4" Type="http://schemas.openxmlformats.org/officeDocument/2006/relationships/image" Target="../media/image7.png"/><Relationship Id="rId5" Type="http://schemas.openxmlformats.org/officeDocument/2006/relationships/hyperlink" Target="http://alm.tools/" TargetMode="External"/><Relationship Id="rId6" Type="http://schemas.openxmlformats.org/officeDocument/2006/relationships/hyperlink" Target="https://basarat.gitbooks.io/typescript/content/" TargetMode="External"/><Relationship Id="rId7" Type="http://schemas.openxmlformats.org/officeDocument/2006/relationships/image" Target="../media/image8.tiff"/><Relationship Id="rId8" Type="http://schemas.openxmlformats.org/officeDocument/2006/relationships/hyperlink" Target="https://egghead.io/instructors/basarat-ali-syed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gi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asarat?tab=stars" TargetMode="External"/><Relationship Id="rId4" Type="http://schemas.openxmlformats.org/officeDocument/2006/relationships/hyperlink" Target="https://github.com/Microsoft/TypeScript/watchers" TargetMode="External"/><Relationship Id="rId5" Type="http://schemas.openxmlformats.org/officeDocument/2006/relationships/hyperlink" Target="https://github.com/notifications" TargetMode="External"/><Relationship Id="rId6" Type="http://schemas.openxmlformats.org/officeDocument/2006/relationships/hyperlink" Target="https://blogs.msdn.microsoft.com/typescript/" TargetMode="External"/><Relationship Id="rId7" Type="http://schemas.openxmlformats.org/officeDocument/2006/relationships/hyperlink" Target="https://ifttt.com/" TargetMode="External"/><Relationship Id="rId8" Type="http://schemas.openxmlformats.org/officeDocument/2006/relationships/hyperlink" Target="https://github.com/Microsoft/TypeScript/wiki/Roadmap" TargetMode="External"/><Relationship Id="rId9" Type="http://schemas.openxmlformats.org/officeDocument/2006/relationships/hyperlink" Target="https://github.com/Microsoft/TypeScript/wiki/What's-new-in-TypeScript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Microsoft/TypeScript/stargazers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What’s New </a:t>
            </a:r>
            <a:br>
              <a:rPr lang="en-US" dirty="0" smtClean="0"/>
            </a:br>
            <a:r>
              <a:rPr lang="en-US" i="1" dirty="0" smtClean="0"/>
              <a:t>in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err="1" smtClean="0"/>
              <a:t>TypeScript</a:t>
            </a:r>
            <a:endParaRPr lang="en-US" i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971692" y="5121683"/>
            <a:ext cx="3765792" cy="1388534"/>
          </a:xfrm>
        </p:spPr>
        <p:txBody>
          <a:bodyPr>
            <a:normAutofit lnSpcReduction="10000"/>
          </a:bodyPr>
          <a:lstStyle/>
          <a:p>
            <a:endParaRPr lang="en-US" sz="4000" dirty="0" smtClean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sz="4000" dirty="0" smtClean="0">
                <a:solidFill>
                  <a:schemeClr val="accent1">
                    <a:lumMod val="50000"/>
                  </a:schemeClr>
                </a:solidFill>
              </a:rPr>
              <a:t>@basarat</a:t>
            </a:r>
            <a:endParaRPr lang="en-US" sz="4000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150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9006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1846" y="0"/>
            <a:ext cx="2842065" cy="453521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7025" y="0"/>
            <a:ext cx="1364761" cy="136476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464287" y="1364761"/>
            <a:ext cx="273023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AU" sz="54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5"/>
              </a:rPr>
              <a:t>alm.tools</a:t>
            </a:r>
            <a:endParaRPr lang="en-AU" sz="5400" b="1" dirty="0">
              <a:ln/>
              <a:solidFill>
                <a:schemeClr val="accent3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060367" y="4871803"/>
            <a:ext cx="4863046" cy="177043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AU" sz="5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Google: </a:t>
            </a:r>
          </a:p>
          <a:p>
            <a:pPr algn="ctr"/>
            <a:r>
              <a:rPr lang="en-AU" sz="54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6"/>
              </a:rPr>
              <a:t>TypeScript</a:t>
            </a:r>
            <a:r>
              <a:rPr lang="en-AU" sz="5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6"/>
              </a:rPr>
              <a:t> Book</a:t>
            </a:r>
            <a:endParaRPr lang="en-AU" sz="5400" b="1" dirty="0">
              <a:ln/>
              <a:solidFill>
                <a:schemeClr val="accent3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60326" y="2863026"/>
            <a:ext cx="1938156" cy="200877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252110" y="5295355"/>
            <a:ext cx="5808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hlinkClick r:id="rId8"/>
              </a:rPr>
              <a:t>https://</a:t>
            </a:r>
            <a:r>
              <a:rPr lang="en-US" sz="2400" dirty="0" err="1">
                <a:hlinkClick r:id="rId8"/>
              </a:rPr>
              <a:t>egghead.io</a:t>
            </a:r>
            <a:r>
              <a:rPr lang="en-US" sz="2400" dirty="0">
                <a:hlinkClick r:id="rId8"/>
              </a:rPr>
              <a:t>/instructors/</a:t>
            </a:r>
            <a:r>
              <a:rPr lang="en-US" sz="2400" dirty="0" err="1">
                <a:hlinkClick r:id="rId8"/>
              </a:rPr>
              <a:t>basarat-ali-syed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643016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497650" y="2967335"/>
            <a:ext cx="3196709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AU" sz="5400" b="0" cap="none" spc="0" dirty="0" smtClean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charset="0"/>
                <a:ea typeface="Arial" charset="0"/>
                <a:cs typeface="Arial" charset="0"/>
              </a:rPr>
              <a:t>@</a:t>
            </a:r>
            <a:r>
              <a:rPr lang="en-AU" sz="5400" b="0" cap="none" spc="0" dirty="0" err="1" smtClean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charset="0"/>
                <a:ea typeface="Arial" charset="0"/>
                <a:cs typeface="Arial" charset="0"/>
              </a:rPr>
              <a:t>basarat</a:t>
            </a:r>
            <a:endParaRPr lang="en-AU" sz="5400" b="0" cap="none" spc="0" dirty="0" smtClean="0">
              <a:ln w="0"/>
              <a:solidFill>
                <a:schemeClr val="accent1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charset="0"/>
              <a:ea typeface="Arial" charset="0"/>
              <a:cs typeface="Arial" charset="0"/>
            </a:endParaRPr>
          </a:p>
          <a:p>
            <a:pPr algn="ctr"/>
            <a:endParaRPr lang="en-AU" sz="5400" b="0" cap="none" spc="0" dirty="0">
              <a:ln w="0"/>
              <a:solidFill>
                <a:schemeClr val="accent1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8981" y="3994638"/>
            <a:ext cx="1454046" cy="1454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528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6584" y="105509"/>
            <a:ext cx="6541477" cy="6541477"/>
          </a:xfrm>
        </p:spPr>
      </p:pic>
    </p:spTree>
    <p:extLst>
      <p:ext uri="{BB962C8B-B14F-4D97-AF65-F5344CB8AC3E}">
        <p14:creationId xmlns:p14="http://schemas.microsoft.com/office/powerpoint/2010/main" val="2140252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5231" y="263770"/>
            <a:ext cx="6268671" cy="6268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681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1900" y="1104900"/>
            <a:ext cx="4645152" cy="4645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25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8687" y="1078523"/>
            <a:ext cx="5349807" cy="4419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50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0892" y="699472"/>
            <a:ext cx="9569142" cy="5502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81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6584" y="105509"/>
            <a:ext cx="6541477" cy="6541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530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8826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Keeping up to date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>
                <a:hlinkClick r:id="rId2"/>
              </a:rPr>
              <a:t>Star on Github</a:t>
            </a:r>
            <a:r>
              <a:rPr lang="en-US" sz="2400" dirty="0" smtClean="0"/>
              <a:t> (</a:t>
            </a:r>
            <a:r>
              <a:rPr lang="en-US" sz="2400" dirty="0" smtClean="0">
                <a:hlinkClick r:id="rId3"/>
              </a:rPr>
              <a:t>in your stars</a:t>
            </a:r>
            <a:r>
              <a:rPr lang="en-US" sz="2400" dirty="0" smtClean="0"/>
              <a:t>)</a:t>
            </a:r>
          </a:p>
          <a:p>
            <a:r>
              <a:rPr lang="en-US" sz="2400" dirty="0" smtClean="0">
                <a:hlinkClick r:id="rId4"/>
              </a:rPr>
              <a:t>Watch on Github</a:t>
            </a:r>
            <a:r>
              <a:rPr lang="en-US" sz="2400" dirty="0" smtClean="0"/>
              <a:t> (</a:t>
            </a:r>
            <a:r>
              <a:rPr lang="en-US" sz="2400" dirty="0" smtClean="0">
                <a:hlinkClick r:id="rId5"/>
              </a:rPr>
              <a:t>notifications</a:t>
            </a:r>
            <a:r>
              <a:rPr lang="en-US" sz="2400" dirty="0" smtClean="0"/>
              <a:t>)</a:t>
            </a:r>
          </a:p>
          <a:p>
            <a:r>
              <a:rPr lang="en-US" sz="2400" dirty="0" smtClean="0">
                <a:hlinkClick r:id="rId6"/>
              </a:rPr>
              <a:t>TypeScript blog</a:t>
            </a:r>
            <a:r>
              <a:rPr lang="en-US" sz="2400" dirty="0" smtClean="0"/>
              <a:t> (</a:t>
            </a:r>
            <a:r>
              <a:rPr lang="en-US" sz="2400" dirty="0" err="1" smtClean="0">
                <a:hlinkClick r:id="rId7"/>
              </a:rPr>
              <a:t>ifttt</a:t>
            </a:r>
            <a:r>
              <a:rPr lang="en-US" sz="2400" dirty="0" smtClean="0"/>
              <a:t>) </a:t>
            </a:r>
          </a:p>
          <a:p>
            <a:r>
              <a:rPr lang="en-US" sz="2400" dirty="0" smtClean="0">
                <a:hlinkClick r:id="rId8"/>
              </a:rPr>
              <a:t>Road Map </a:t>
            </a:r>
            <a:r>
              <a:rPr lang="mr-IN" sz="2400" dirty="0" smtClean="0">
                <a:hlinkClick r:id="rId8"/>
              </a:rPr>
              <a:t>–</a:t>
            </a:r>
            <a:r>
              <a:rPr lang="en-US" sz="2400" dirty="0" smtClean="0">
                <a:hlinkClick r:id="rId8"/>
              </a:rPr>
              <a:t> wiki </a:t>
            </a:r>
            <a:endParaRPr lang="en-US" sz="2400" dirty="0" smtClean="0"/>
          </a:p>
          <a:p>
            <a:r>
              <a:rPr lang="en-US" sz="2400" dirty="0" smtClean="0">
                <a:hlinkClick r:id="rId9"/>
              </a:rPr>
              <a:t>What’s new in TypeScript - wiki</a:t>
            </a:r>
            <a:endParaRPr lang="en-US" sz="2400" dirty="0" smtClean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38061609"/>
      </p:ext>
    </p:extLst>
  </p:cSld>
  <p:clrMapOvr>
    <a:masterClrMapping/>
  </p:clrMapOvr>
</p:sld>
</file>

<file path=ppt/theme/theme1.xml><?xml version="1.0" encoding="utf-8"?>
<a:theme xmlns:a="http://schemas.openxmlformats.org/drawingml/2006/main" name="Badg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Badge">
      <a:majorFont>
        <a:latin typeface="Impact" panose="020B0806030902050204"/>
        <a:ea typeface=""/>
        <a:cs typeface=""/>
      </a:majorFont>
      <a:minorFont>
        <a:latin typeface="Gill Sans MT" panose="020B0502020104020203"/>
        <a:ea typeface=""/>
        <a:cs typeface="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D71F8F05-6246-47AF-9E68-E57F6C93F79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Badge</Template>
  <TotalTime>282</TotalTime>
  <Words>84</Words>
  <Application>Microsoft Macintosh PowerPoint</Application>
  <PresentationFormat>Widescreen</PresentationFormat>
  <Paragraphs>25</Paragraphs>
  <Slides>12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Calibri</vt:lpstr>
      <vt:lpstr>Gill Sans MT</vt:lpstr>
      <vt:lpstr>Impact</vt:lpstr>
      <vt:lpstr>Arial</vt:lpstr>
      <vt:lpstr>Badge</vt:lpstr>
      <vt:lpstr>What’s New  in  TypeScript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DEMOS</vt:lpstr>
      <vt:lpstr>Keeping up to date</vt:lpstr>
      <vt:lpstr>QUESTIONS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JavaScript &amp; TypeScript NXT</dc:title>
  <dc:creator>Microsoft Office User</dc:creator>
  <cp:lastModifiedBy>Microsoft Office User</cp:lastModifiedBy>
  <cp:revision>26</cp:revision>
  <dcterms:created xsi:type="dcterms:W3CDTF">2016-08-10T22:07:09Z</dcterms:created>
  <dcterms:modified xsi:type="dcterms:W3CDTF">2017-05-31T04:19:12Z</dcterms:modified>
</cp:coreProperties>
</file>